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30.jpeg" ContentType="image/jpeg"/>
  <Override PartName="/ppt/media/image29.jpeg" ContentType="image/jpeg"/>
  <Override PartName="/ppt/media/image28.jpeg" ContentType="image/jpeg"/>
  <Override PartName="/ppt/media/image27.jpeg" ContentType="image/jpeg"/>
  <Override PartName="/ppt/media/image26.jpeg" ContentType="image/jpeg"/>
  <Override PartName="/ppt/media/image25.jpeg" ContentType="image/jpeg"/>
  <Override PartName="/ppt/media/image24.jpeg" ContentType="image/jpeg"/>
  <Override PartName="/ppt/media/image23.jpeg" ContentType="image/jpeg"/>
  <Override PartName="/ppt/media/image22.jpeg" ContentType="image/jpeg"/>
  <Override PartName="/ppt/media/image21.jpeg" ContentType="image/jpeg"/>
  <Override PartName="/ppt/media/image20.jpeg" ContentType="image/jpeg"/>
  <Override PartName="/ppt/media/image6.png" ContentType="image/png"/>
  <Override PartName="/ppt/media/image4.png" ContentType="image/png"/>
  <Override PartName="/ppt/media/image1.png" ContentType="image/png"/>
  <Override PartName="/ppt/media/image2.png" ContentType="image/png"/>
  <Override PartName="/ppt/media/image8.png" ContentType="image/png"/>
  <Override PartName="/ppt/media/image5.jpeg" ContentType="image/jpeg"/>
  <Override PartName="/ppt/media/image3.jpeg" ContentType="image/jpeg"/>
  <Override PartName="/ppt/media/image7.jpeg" ContentType="image/jpeg"/>
  <Override PartName="/ppt/media/image9.jpeg" ContentType="image/jpeg"/>
  <Override PartName="/ppt/media/image10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3.jpeg" ContentType="image/jpeg"/>
  <Override PartName="/ppt/media/image15.jpeg" ContentType="image/jpeg"/>
  <Override PartName="/ppt/media/image11.jpeg" ContentType="image/jpeg"/>
  <Override PartName="/ppt/media/image12.jpeg" ContentType="image/jpeg"/>
  <Override PartName="/ppt/media/image14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Shape 3"/>
          <p:cNvSpPr txBox="1"/>
          <p:nvPr/>
        </p:nvSpPr>
        <p:spPr>
          <a:xfrm>
            <a:off x="504000" y="7200000"/>
            <a:ext cx="9072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i="1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Christoph Dehmer &amp; Felix Köhnlein</a:t>
            </a:r>
            <a:endParaRPr b="0" i="1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TextShape 3"/>
          <p:cNvSpPr txBox="1"/>
          <p:nvPr/>
        </p:nvSpPr>
        <p:spPr>
          <a:xfrm>
            <a:off x="504000" y="7200000"/>
            <a:ext cx="9072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i="1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Christoph Dehmer &amp; Felix Köhnlein</a:t>
            </a:r>
            <a:endParaRPr b="0" i="1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4"/>
          <p:cNvSpPr txBox="1"/>
          <p:nvPr/>
        </p:nvSpPr>
        <p:spPr>
          <a:xfrm>
            <a:off x="504000" y="7200000"/>
            <a:ext cx="9072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i="1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Christoph Dehmer &amp; Felix Köhnlein</a:t>
            </a:r>
            <a:endParaRPr b="0" i="1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9" Type="http://schemas.openxmlformats.org/officeDocument/2006/relationships/image" Target="../media/image9.jpeg"/><Relationship Id="rId10" Type="http://schemas.openxmlformats.org/officeDocument/2006/relationships/image" Target="../media/image10.png"/><Relationship Id="rId11" Type="http://schemas.openxmlformats.org/officeDocument/2006/relationships/image" Target="../media/image11.jpeg"/><Relationship Id="rId1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IoT-Blockchain-Szenario</a:t>
            </a:r>
            <a:br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634680" y="2138400"/>
            <a:ext cx="8869320" cy="45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Szenario 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(Schranke)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(Parkplatz)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Parkhäuser Anzeige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Benutzerabfrage (Handy)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Funktionstest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Contract erstellen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548640" y="1828800"/>
            <a:ext cx="9305280" cy="481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Freie Parkplätze abfragen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9000" y="1829160"/>
            <a:ext cx="9304560" cy="481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Schranke →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Einfahrt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549360" y="1829520"/>
            <a:ext cx="9303840" cy="481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Anzeige aktualisieren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549720" y="1829880"/>
            <a:ext cx="9303120" cy="481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Parkplatz: Parkvorgang abgeschlossen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550080" y="1830240"/>
            <a:ext cx="9302400" cy="481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Handy: Parkplatz anzeigen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550440" y="1830600"/>
            <a:ext cx="9301680" cy="481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Parkplatz: Wegfahren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550800" y="1830960"/>
            <a:ext cx="9300960" cy="481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Schranke →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Ausfahrt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551160" y="1831320"/>
            <a:ext cx="9300240" cy="480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Freie Parkplätze von mehreren Parkhäusern anzeigen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551520" y="1831680"/>
            <a:ext cx="9299520" cy="480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Mindestparkdauer unterschritten → Kurzparken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551880" y="1832040"/>
            <a:ext cx="9298800" cy="480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295200"/>
            <a:ext cx="907128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Szenario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006080" y="2376000"/>
            <a:ext cx="2448000" cy="23684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IoT-Applikation</a:t>
            </a:r>
            <a:endParaRPr b="1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3913920" y="4582080"/>
            <a:ext cx="2638080" cy="261792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4536000" y="5567040"/>
            <a:ext cx="1368000" cy="76896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1440000" y="3286080"/>
            <a:ext cx="2638080" cy="26179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5"/>
          <a:stretch/>
        </p:blipFill>
        <p:spPr>
          <a:xfrm>
            <a:off x="2088000" y="4167720"/>
            <a:ext cx="1308960" cy="87228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6"/>
          <a:stretch/>
        </p:blipFill>
        <p:spPr>
          <a:xfrm>
            <a:off x="2016000" y="792000"/>
            <a:ext cx="2638080" cy="261792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7"/>
          <a:stretch/>
        </p:blipFill>
        <p:spPr>
          <a:xfrm>
            <a:off x="2901960" y="1368000"/>
            <a:ext cx="914040" cy="13719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8"/>
          <a:stretch/>
        </p:blipFill>
        <p:spPr>
          <a:xfrm>
            <a:off x="5713920" y="694080"/>
            <a:ext cx="2638080" cy="26179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9"/>
          <a:stretch/>
        </p:blipFill>
        <p:spPr>
          <a:xfrm>
            <a:off x="6454080" y="1521000"/>
            <a:ext cx="1235880" cy="9270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10"/>
          <a:stretch/>
        </p:blipFill>
        <p:spPr>
          <a:xfrm>
            <a:off x="6408000" y="3070080"/>
            <a:ext cx="2638080" cy="261792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11"/>
          <a:stretch/>
        </p:blipFill>
        <p:spPr>
          <a:xfrm>
            <a:off x="7056000" y="4003200"/>
            <a:ext cx="1368000" cy="82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Schranke → Einfahrt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4000" y="1769040"/>
            <a:ext cx="5530680" cy="54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Funktionen: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DE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checkIn(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payable public returns 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string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Einfahrt in Parkhaus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Überweisung des Tageshöchsatzes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Events: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join_success_In(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Einfahrt war erfolgreich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400800" y="2247840"/>
            <a:ext cx="3108600" cy="351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Schranke → Ausfahrt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28000"/>
            <a:ext cx="4896000" cy="42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DE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checkOut(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parkhaus)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 returns 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Ausfahrt aus Parkhaus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Rückzahlung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join_success_Out(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Ausfahrt war erfolgreich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6051240" y="2286000"/>
            <a:ext cx="3092400" cy="364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Schranke → Bezahlen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769040"/>
            <a:ext cx="5256000" cy="53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DE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payNow(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carnum, 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parkhaus) internal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Interne Funktion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Abwicklung der Bezahlung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Events: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free_parking(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Kostenloses Parken innerhalb der Kurzparkdauer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pay_fee(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value,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parkingTime)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Rückzahlung eines Teilbetrags da unterhalb Tageshöchstsatz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pay_max(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value,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parkingTime)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Keine Rückzahlung, da Tageshöchstsatz erreicht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6245280" y="2664000"/>
            <a:ext cx="3402720" cy="226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Parkplatz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568800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DE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parkIn(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parkhaus,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parkplatz)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 returns 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string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Halten in einem Parkbereich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Speichern der genauen  Zeit (Blockzeit)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DE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parkOut(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 returns 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Verlassen eines Parkbereichs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Speichern der genauen  Zeit (Blockzeit)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Events: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park_success_In(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parkplatz)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park_success_Out(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parkplatz)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Erfolgreiches Ein- bzw. Ausparken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395040" y="2485440"/>
            <a:ext cx="3183840" cy="212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Anzeige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04000" y="1769040"/>
            <a:ext cx="568800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DE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freeSpots(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parkhaus)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internal returns 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Abfrage der freien Parkplätze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Parkhaus-Spezifisch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free_spots(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frei)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Ausgabe der freien Plätze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Parkhaus-Spezifisch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6115680" y="1833480"/>
            <a:ext cx="1084320" cy="16272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7200000" y="1828800"/>
            <a:ext cx="2448720" cy="16318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6192000" y="4392000"/>
            <a:ext cx="3430440" cy="19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Benutzerabfrage: Handy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561600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DE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showCar(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car_searched)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public returns (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Abfrage aller Informationen über das Auto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show_car(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parkhaus,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parkingTime,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value_now,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2000" spc="-1" strike="noStrike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uint256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parkplatz)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Anzeige von Parkhaus und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Parkplatz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Anzeige von aktueller Parkgebühr und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Parkdauer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17920" y="2574720"/>
            <a:ext cx="3271320" cy="24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Funktionstest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152000" y="2306520"/>
            <a:ext cx="7371000" cy="3813480"/>
          </a:xfrm>
          <a:prstGeom prst="rect">
            <a:avLst/>
          </a:prstGeom>
          <a:ln>
            <a:noFill/>
          </a:ln>
        </p:spPr>
      </p:pic>
      <p:sp>
        <p:nvSpPr>
          <p:cNvPr id="154" name="TextShape 2"/>
          <p:cNvSpPr txBox="1"/>
          <p:nvPr/>
        </p:nvSpPr>
        <p:spPr>
          <a:xfrm>
            <a:off x="504000" y="1769040"/>
            <a:ext cx="8784000" cy="53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1" lang="de-DE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b="1" lang="de-DE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Contract-Interaktion                   Events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Application>LibreOffice/5.3.7.2.0$Linux_X86_64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2017-06-13T10:50:59Z</dcterms:created>
  <dc:creator/>
  <dc:description/>
  <dc:language>de-DE</dc:language>
  <cp:lastModifiedBy/>
  <dcterms:modified xsi:type="dcterms:W3CDTF">2018-01-05T11:12:09Z</dcterms:modified>
  <cp:revision>95</cp:revision>
  <dc:subject/>
  <dc:title/>
</cp:coreProperties>
</file>